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  <p:sldId id="262" r:id="rId3"/>
    <p:sldId id="270" r:id="rId4"/>
    <p:sldId id="275" r:id="rId5"/>
    <p:sldId id="276" r:id="rId6"/>
    <p:sldId id="281" r:id="rId7"/>
    <p:sldId id="286" r:id="rId8"/>
    <p:sldId id="288" r:id="rId9"/>
    <p:sldId id="294" r:id="rId10"/>
    <p:sldId id="298" r:id="rId11"/>
    <p:sldId id="307" r:id="rId12"/>
    <p:sldId id="309" r:id="rId13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62"/>
    <p:restoredTop sz="94666"/>
  </p:normalViewPr>
  <p:slideViewPr>
    <p:cSldViewPr snapToGrid="0" snapToObjects="1">
      <p:cViewPr varScale="1">
        <p:scale>
          <a:sx n="71" d="100"/>
          <a:sy n="71" d="100"/>
        </p:scale>
        <p:origin x="15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076A-24BF-2C49-9D0F-86A19F72E7EB}" type="datetimeFigureOut">
              <a:rPr lang="en-US" smtClean="0"/>
              <a:t>3/31/18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46D6-3BD3-D248-A1BF-8AEC289AA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076A-24BF-2C49-9D0F-86A19F72E7EB}" type="datetimeFigureOut">
              <a:rPr lang="en-US" smtClean="0"/>
              <a:t>3/31/18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46D6-3BD3-D248-A1BF-8AEC289AA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076A-24BF-2C49-9D0F-86A19F72E7EB}" type="datetimeFigureOut">
              <a:rPr lang="en-US" smtClean="0"/>
              <a:t>3/31/18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46D6-3BD3-D248-A1BF-8AEC289AA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076A-24BF-2C49-9D0F-86A19F72E7EB}" type="datetimeFigureOut">
              <a:rPr lang="en-US" smtClean="0"/>
              <a:t>3/31/18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46D6-3BD3-D248-A1BF-8AEC289AA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076A-24BF-2C49-9D0F-86A19F72E7EB}" type="datetimeFigureOut">
              <a:rPr lang="en-US" smtClean="0"/>
              <a:t>3/31/18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46D6-3BD3-D248-A1BF-8AEC289AA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076A-24BF-2C49-9D0F-86A19F72E7EB}" type="datetimeFigureOut">
              <a:rPr lang="en-US" smtClean="0"/>
              <a:t>3/31/18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46D6-3BD3-D248-A1BF-8AEC289AA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076A-24BF-2C49-9D0F-86A19F72E7EB}" type="datetimeFigureOut">
              <a:rPr lang="en-US" smtClean="0"/>
              <a:t>3/31/18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46D6-3BD3-D248-A1BF-8AEC289AA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076A-24BF-2C49-9D0F-86A19F72E7EB}" type="datetimeFigureOut">
              <a:rPr lang="en-US" smtClean="0"/>
              <a:t>3/31/18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46D6-3BD3-D248-A1BF-8AEC289AA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076A-24BF-2C49-9D0F-86A19F72E7EB}" type="datetimeFigureOut">
              <a:rPr lang="en-US" smtClean="0"/>
              <a:t>3/31/18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46D6-3BD3-D248-A1BF-8AEC289AA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076A-24BF-2C49-9D0F-86A19F72E7EB}" type="datetimeFigureOut">
              <a:rPr lang="en-US" smtClean="0"/>
              <a:t>3/31/18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46D6-3BD3-D248-A1BF-8AEC289AA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076A-24BF-2C49-9D0F-86A19F72E7EB}" type="datetimeFigureOut">
              <a:rPr lang="en-US" smtClean="0"/>
              <a:t>3/31/18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A46D6-3BD3-D248-A1BF-8AEC289AA6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9076A-24BF-2C49-9D0F-86A19F72E7EB}" type="datetimeFigureOut">
              <a:rPr lang="en-US" smtClean="0"/>
              <a:t>3/31/18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A46D6-3BD3-D248-A1BF-8AEC289AA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7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6165" y="6624915"/>
            <a:ext cx="3989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6165" y="2976282"/>
            <a:ext cx="34424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55461" y="2976281"/>
            <a:ext cx="28597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1239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165" y="6624915"/>
            <a:ext cx="3989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6165" y="2976282"/>
            <a:ext cx="34424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55461" y="2976281"/>
            <a:ext cx="28597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1854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165" y="6624915"/>
            <a:ext cx="3989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6165" y="2976282"/>
            <a:ext cx="34424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55461" y="2976281"/>
            <a:ext cx="28597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18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165" y="6624915"/>
            <a:ext cx="3989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6165" y="2976282"/>
            <a:ext cx="34424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55461" y="2976281"/>
            <a:ext cx="28597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2869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165" y="6624915"/>
            <a:ext cx="3989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6165" y="2976282"/>
            <a:ext cx="34424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55461" y="2976281"/>
            <a:ext cx="28597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57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165" y="6624915"/>
            <a:ext cx="3989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6165" y="2976282"/>
            <a:ext cx="34424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55461" y="2976281"/>
            <a:ext cx="28597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703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165" y="6624915"/>
            <a:ext cx="3989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6165" y="2976282"/>
            <a:ext cx="34424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55461" y="2976281"/>
            <a:ext cx="28597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08560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165" y="6624915"/>
            <a:ext cx="3989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6165" y="2976282"/>
            <a:ext cx="34424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55461" y="2976281"/>
            <a:ext cx="28597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11012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165" y="6624915"/>
            <a:ext cx="3989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6165" y="2976282"/>
            <a:ext cx="34424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55461" y="2976281"/>
            <a:ext cx="28597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3601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165" y="6624915"/>
            <a:ext cx="3989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6165" y="2976282"/>
            <a:ext cx="34424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55461" y="2976281"/>
            <a:ext cx="28597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8336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165" y="6624915"/>
            <a:ext cx="3989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6165" y="2976282"/>
            <a:ext cx="34424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55461" y="2976281"/>
            <a:ext cx="28597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497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6165" y="6624915"/>
            <a:ext cx="3989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6165" y="2976282"/>
            <a:ext cx="34424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55461" y="2976281"/>
            <a:ext cx="28597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Edit here</a:t>
            </a: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 smtClean="0"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33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3E9C447-D424-1448-B1F9-7E3CD627A19C}" vid="{F2A4A048-9476-014B-8AC5-AD0EEC77717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Portrait</Template>
  <TotalTime>1662</TotalTime>
  <Words>72</Words>
  <Application>Microsoft Macintosh PowerPoint</Application>
  <PresentationFormat>Custom</PresentationFormat>
  <Paragraphs>252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Calibri</vt:lpstr>
      <vt:lpstr>Calibri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Danielle Godfrey</dc:creator>
  <cp:lastModifiedBy>Danielle Godfrey</cp:lastModifiedBy>
  <cp:revision>12</cp:revision>
  <dcterms:created xsi:type="dcterms:W3CDTF">2017-08-25T03:14:55Z</dcterms:created>
  <dcterms:modified xsi:type="dcterms:W3CDTF">2018-03-31T18:40:57Z</dcterms:modified>
</cp:coreProperties>
</file>